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6" r:id="rId5"/>
    <p:sldId id="277" r:id="rId6"/>
    <p:sldId id="278" r:id="rId7"/>
    <p:sldId id="280" r:id="rId8"/>
    <p:sldId id="279" r:id="rId9"/>
    <p:sldId id="285" r:id="rId10"/>
    <p:sldId id="282" r:id="rId11"/>
    <p:sldId id="28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7874C-A17E-4806-A31E-7E32F4127F01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2A976-9C7B-45D3-BA2F-18DF871103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70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2A976-9C7B-45D3-BA2F-18DF8711034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94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84D8E-B61B-A293-AB0B-573B0BAD1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27DBE-006B-3C87-5466-DECE864E7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3FAE09-C463-ED9C-4FE0-9EE17FCC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200D37-54EB-EEB3-ACB9-AECD58F8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528CFA-9ADD-07D5-30DF-E0755AB0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5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06E14-858D-911C-3E9B-7059C145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9615A3-EEC2-9D48-1EAE-1BC48A513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E8846F-FEB8-0A26-91BD-A3E4D304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0CE364-117B-7A40-E24E-C06CC560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15642D-261F-02F7-18BE-137E0FF6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22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870F03-7A22-4F82-3EED-267993D03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338AC4-4D1A-8265-46AF-04AAE02FB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229BCF-65BA-46F4-D88E-9DA8D3B5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BD107D-76D6-365A-189B-D6E5773B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4E4E6-BCF1-ADFB-06AD-572CF6B9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57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55D17-AA20-DEA1-F208-CCF41148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7599EA-811C-B625-82BF-243A386AF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D795EC-8181-1A09-6D75-81C9C5C8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947563-689E-3E78-2935-ED43BFCA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4F3F37-1AD8-484E-33B1-CADDB776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98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33964-85E1-E8A3-507D-0802564E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7235EC-82E7-2488-2AE3-1BAE43B93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44EA66-9DB6-F447-0976-5156DD7D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F663CD-AD97-D943-C55C-467EBA00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278F70-DDEB-92C3-E14D-70E7B24A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9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4EAFC-962E-58A0-D209-4F66EF1F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A91F65-0644-FA50-EECE-BC35799E1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306542-FD29-AF88-6AE9-5B8406C12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4501C3-F8AD-E563-1EF6-0A24F5FD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0F52E0-8FAA-30D6-2366-1B83EA54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2E7ED5-8D81-F553-B611-37F852A0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99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C9F4C-E85B-1B77-B77A-24811BC9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6CB26F-9EDC-5CCA-1EFF-01024850B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D5E335-8F40-76B0-D9DD-BD97BCB3B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5209AF1-B7F9-B924-DA61-AE703DB11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C027C77-98C9-6B52-653C-4DD05CF2F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D7FA698-CB60-61D4-D994-5B1989F4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6BB83BA-2FFD-8652-235C-2ED4D9EA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7E26E6E-B807-D481-A38E-FC8AB64E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53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00CDD-8DC3-D872-C598-BCDFC03B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52C088-54C1-8F76-46C8-A9C724B0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C22499-4691-EE26-AD2E-4140AF2B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798488-5550-A0A7-D1E6-1EAE64C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77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E344B1-A440-CD92-12FF-2A26B492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00C4B4C-094E-9120-D513-7389E08A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16CEB0-A294-E6F4-4FF9-39F991F7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87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E90BF-3F26-9A6B-E723-16FC3A7D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7CB7A4-A09F-0587-B9CA-C0722EAC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D79B1D-2FCE-120D-D882-EF7AC02BF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AA6AB6-A6D4-D7F0-1FB4-E5E6FCBE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4CDB27-3709-E59F-D3E2-731E180F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CFA7D5-F314-D619-2AAA-008FC762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3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EB1C8-38AE-B5B7-77C3-A5D98E2E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204A674-9E72-E6B6-D899-24980ECF7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2714B1-A5C1-8A59-7E57-4EC5701FE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C5ACBE-E9A8-0C97-8FF1-8803F4D8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98FFE3-3491-4687-7B50-FEE83FE3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443B54-069D-4ED1-74E3-52175366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22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DFC3CBB-E190-B806-7639-555C5468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7BFA49-F930-530D-F051-96DA54430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4F0956-D2E3-3349-B97F-D9969F913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DC70B5-1346-42DF-95BB-D4C69184F61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6BE450-90A0-9C4C-6457-1E950FE3B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B67E49-6FE4-E965-3B1C-67E380C23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D3623C-18C7-44A3-848A-76A46FE8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1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41FAD-BA36-4043-DEC2-CF8ED063E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nieuwe kerndoelen</a:t>
            </a:r>
            <a:br>
              <a:rPr lang="nl-NL" dirty="0"/>
            </a:br>
            <a:r>
              <a:rPr lang="nl-NL" sz="3600" dirty="0"/>
              <a:t>ambitie, puzzel, didactiek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F1A115-4B8D-1DDE-970E-548221CA1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ideeën en vragen van het Newton-onderbouwteam</a:t>
            </a:r>
          </a:p>
        </p:txBody>
      </p:sp>
    </p:spTree>
    <p:extLst>
      <p:ext uri="{BB962C8B-B14F-4D97-AF65-F5344CB8AC3E}">
        <p14:creationId xmlns:p14="http://schemas.microsoft.com/office/powerpoint/2010/main" val="253010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967A0-2A87-9016-DF1F-AF6515C1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Placemat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CAECC7-9EAB-F7E3-794E-7F4A32D73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inhoud</a:t>
            </a:r>
          </a:p>
          <a:p>
            <a:r>
              <a:rPr lang="nl-NL" dirty="0"/>
              <a:t>Discussie over licht en geluid</a:t>
            </a:r>
          </a:p>
          <a:p>
            <a:r>
              <a:rPr lang="nl-NL" dirty="0"/>
              <a:t>Vraag aan publiek: lesplan zonder dat hoofdstuk? Of zonder…?</a:t>
            </a:r>
          </a:p>
        </p:txBody>
      </p:sp>
    </p:spTree>
    <p:extLst>
      <p:ext uri="{BB962C8B-B14F-4D97-AF65-F5344CB8AC3E}">
        <p14:creationId xmlns:p14="http://schemas.microsoft.com/office/powerpoint/2010/main" val="17721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AB2CA-9A6C-7CE2-276C-B476439F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00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3089B-12ED-19A3-C4EB-7931B412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Wie kent dit proefje?</a:t>
            </a:r>
          </a:p>
        </p:txBody>
      </p:sp>
      <p:pic>
        <p:nvPicPr>
          <p:cNvPr id="4" name="Tijdelijke aanduiding voor inhoud 3" descr="Afbeelding met Drinkgerei, drinken, tafelgerei, kop&#10;&#10;Door AI gegenereerde inhoud is mogelijk onjuist.">
            <a:extLst>
              <a:ext uri="{FF2B5EF4-FFF2-40B4-BE49-F238E27FC236}">
                <a16:creationId xmlns:a16="http://schemas.microsoft.com/office/drawing/2014/main" id="{399B0898-906E-9CDB-7086-4F09448CE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47" y="1975104"/>
            <a:ext cx="9356456" cy="420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55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CF93F-E277-9F5B-040B-BA3E0627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B0FA47-F22C-FD11-9F20-DFB7F755E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Welkom, voorstellen</a:t>
            </a:r>
          </a:p>
          <a:p>
            <a:r>
              <a:rPr lang="nl-NL" dirty="0"/>
              <a:t>Jullie voorkennis?</a:t>
            </a:r>
          </a:p>
          <a:p>
            <a:r>
              <a:rPr lang="nl-NL" dirty="0"/>
              <a:t>Ervaren, ontdekken</a:t>
            </a:r>
          </a:p>
          <a:p>
            <a:r>
              <a:rPr lang="nl-NL" dirty="0"/>
              <a:t>Welke vorm voor een formule?</a:t>
            </a:r>
          </a:p>
          <a:p>
            <a:r>
              <a:rPr lang="nl-NL" dirty="0"/>
              <a:t>Kerndoelen in beeld: placemat Ilse </a:t>
            </a:r>
            <a:r>
              <a:rPr lang="nl-NL" dirty="0" err="1"/>
              <a:t>Gmelig</a:t>
            </a:r>
            <a:r>
              <a:rPr lang="nl-NL" dirty="0"/>
              <a:t> en Sandra Huigen</a:t>
            </a:r>
          </a:p>
          <a:p>
            <a:r>
              <a:rPr lang="nl-NL" dirty="0"/>
              <a:t>Werk- en denkwijzen in Newton onderbouw: puzzel gelegd</a:t>
            </a:r>
          </a:p>
          <a:p>
            <a:r>
              <a:rPr lang="nl-NL" dirty="0"/>
              <a:t>Data analyseren: grafieken maken</a:t>
            </a:r>
          </a:p>
          <a:p>
            <a:r>
              <a:rPr lang="nl-NL" dirty="0"/>
              <a:t>Crew, feedback? Meedoen?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84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EA661BB-DB9F-CB46-E9B0-DFA7407E7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49" y="0"/>
            <a:ext cx="10491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6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38AE0-B8F9-5D4F-4368-90D34F0D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Al bezig?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AE757-F1B7-2D4E-9982-04075AAA2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Wiens school is al bezig met nieuwe kerndoelen?</a:t>
            </a:r>
          </a:p>
          <a:p>
            <a:r>
              <a:rPr lang="nl-NL" dirty="0"/>
              <a:t>Kun je denkwijzen noemen? </a:t>
            </a:r>
          </a:p>
          <a:p>
            <a:r>
              <a:rPr lang="nl-NL" dirty="0"/>
              <a:t>Werkwijzen?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884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713FB-C1AE-56A3-61D3-E7BD9AC4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Ontdekken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141525-3C42-0A62-157A-A2338D4FE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Ervaren</a:t>
            </a:r>
          </a:p>
          <a:p>
            <a:r>
              <a:rPr lang="nl-NL" dirty="0"/>
              <a:t>In 10 minuten iets prikkelends</a:t>
            </a:r>
          </a:p>
          <a:p>
            <a:r>
              <a:rPr lang="nl-NL" dirty="0"/>
              <a:t>uit de eigen omgeving</a:t>
            </a:r>
          </a:p>
          <a:p>
            <a:r>
              <a:rPr lang="nl-NL" dirty="0"/>
              <a:t>wat interesse opwekt</a:t>
            </a:r>
          </a:p>
          <a:p>
            <a:r>
              <a:rPr lang="nl-NL" dirty="0"/>
              <a:t>Niet: ik snap het nu al niet</a:t>
            </a:r>
          </a:p>
          <a:p>
            <a:r>
              <a:rPr lang="nl-NL" dirty="0"/>
              <a:t>Ontdekken, begrijpen, beheersen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215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9FA25-249D-12FC-BF98-7209276F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miniproef, een foto, een spelletje</a:t>
            </a:r>
          </a:p>
        </p:txBody>
      </p:sp>
      <p:pic>
        <p:nvPicPr>
          <p:cNvPr id="6" name="Tijdelijke aanduiding voor inhoud 3" descr="Afbeelding met Drinkgerei, drinken, tafelgerei, kop&#10;&#10;Door AI gegenereerde inhoud is mogelijk onjuist.">
            <a:extLst>
              <a:ext uri="{FF2B5EF4-FFF2-40B4-BE49-F238E27FC236}">
                <a16:creationId xmlns:a16="http://schemas.microsoft.com/office/drawing/2014/main" id="{53842E72-263D-C3A6-6D3F-E44B6F21B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16" y="3976777"/>
            <a:ext cx="5296504" cy="238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MyBambini's Flessenwarmer Pro™">
            <a:extLst>
              <a:ext uri="{FF2B5EF4-FFF2-40B4-BE49-F238E27FC236}">
                <a16:creationId xmlns:a16="http://schemas.microsoft.com/office/drawing/2014/main" id="{0BAF2BA0-0F60-6A85-F4E1-7E404BCE4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42" y="1599566"/>
            <a:ext cx="3242945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Afbeelding met tekst, elektronica, Elektronisch apparaat, multimedia&#10;&#10;Door AI gegenereerde inhoud is mogelijk onjuist.">
            <a:extLst>
              <a:ext uri="{FF2B5EF4-FFF2-40B4-BE49-F238E27FC236}">
                <a16:creationId xmlns:a16="http://schemas.microsoft.com/office/drawing/2014/main" id="{9F3F5159-1E9F-948E-2480-D5021C401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87" y="1690688"/>
            <a:ext cx="4400550" cy="197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72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elektronica, Elektronisch apparaat, multimedia&#10;&#10;Door AI gegenereerde inhoud is mogelijk onjuist.">
            <a:extLst>
              <a:ext uri="{FF2B5EF4-FFF2-40B4-BE49-F238E27FC236}">
                <a16:creationId xmlns:a16="http://schemas.microsoft.com/office/drawing/2014/main" id="{355225D3-56CB-E1FB-CFC0-6B871DD9D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1" y="560833"/>
            <a:ext cx="6909908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MyBambini's Flessenwarmer Pro™">
            <a:extLst>
              <a:ext uri="{FF2B5EF4-FFF2-40B4-BE49-F238E27FC236}">
                <a16:creationId xmlns:a16="http://schemas.microsoft.com/office/drawing/2014/main" id="{AD305AB5-9BDC-4345-4A62-8B985F32B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71" y="3113912"/>
            <a:ext cx="5193729" cy="34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8FA07A5-46D0-1481-8923-18B153B8E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55" y="3938016"/>
            <a:ext cx="5866373" cy="26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0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310ED-7ED5-05A4-FC9D-7CB699F4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Formules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BD22EB-269C-F6FD-14D1-9CB2B7613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Vraag</a:t>
            </a:r>
          </a:p>
          <a:p>
            <a:r>
              <a:rPr lang="nl-NL" dirty="0"/>
              <a:t>Voor- en nadelen</a:t>
            </a:r>
          </a:p>
          <a:p>
            <a:r>
              <a:rPr lang="nl-NL" dirty="0"/>
              <a:t>Denken, delen, uitwisselen</a:t>
            </a:r>
          </a:p>
          <a:p>
            <a:r>
              <a:rPr lang="nl-NL" dirty="0"/>
              <a:t>Meningen ‘experts’</a:t>
            </a:r>
          </a:p>
          <a:p>
            <a:r>
              <a:rPr lang="nl-NL" dirty="0"/>
              <a:t>Wat wij willen proberen, waar wij op uitkomen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47550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165</Words>
  <Application>Microsoft Office PowerPoint</Application>
  <PresentationFormat>Breedbeeld</PresentationFormat>
  <Paragraphs>38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Kantoorthema</vt:lpstr>
      <vt:lpstr>De nieuwe kerndoelen ambitie, puzzel, didactiek </vt:lpstr>
      <vt:lpstr>Wie kent dit proefje?</vt:lpstr>
      <vt:lpstr>Programma</vt:lpstr>
      <vt:lpstr>PowerPoint-presentatie</vt:lpstr>
      <vt:lpstr>Al bezig?</vt:lpstr>
      <vt:lpstr>Ontdekken</vt:lpstr>
      <vt:lpstr>Een miniproef, een foto, een spelletje</vt:lpstr>
      <vt:lpstr>PowerPoint-presentatie</vt:lpstr>
      <vt:lpstr>Formules</vt:lpstr>
      <vt:lpstr>Placemat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Bemmel , Hans van</dc:creator>
  <cp:lastModifiedBy>Bemmel , Hans van</cp:lastModifiedBy>
  <cp:revision>1</cp:revision>
  <dcterms:created xsi:type="dcterms:W3CDTF">2025-12-12T04:44:04Z</dcterms:created>
  <dcterms:modified xsi:type="dcterms:W3CDTF">2026-01-15T16:22:37Z</dcterms:modified>
</cp:coreProperties>
</file>